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9" r:id="rId2"/>
    <p:sldId id="441" r:id="rId3"/>
    <p:sldId id="427" r:id="rId4"/>
    <p:sldId id="428" r:id="rId5"/>
    <p:sldId id="440" r:id="rId6"/>
    <p:sldId id="430" r:id="rId7"/>
    <p:sldId id="442" r:id="rId8"/>
    <p:sldId id="443" r:id="rId9"/>
    <p:sldId id="444" r:id="rId10"/>
    <p:sldId id="433" r:id="rId11"/>
    <p:sldId id="434" r:id="rId12"/>
    <p:sldId id="436" r:id="rId13"/>
    <p:sldId id="437" r:id="rId14"/>
    <p:sldId id="445" r:id="rId15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3399"/>
    <a:srgbClr val="000099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6" autoAdjust="0"/>
    <p:restoredTop sz="98746" autoAdjust="0"/>
  </p:normalViewPr>
  <p:slideViewPr>
    <p:cSldViewPr snapToGrid="0">
      <p:cViewPr>
        <p:scale>
          <a:sx n="70" d="100"/>
          <a:sy n="70" d="100"/>
        </p:scale>
        <p:origin x="-588" y="-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1932" y="-108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105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122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Активизация использования лексики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в группах или парах.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8657-D987-4002-BDE2-4EE98304861F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78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395-5AE4-41BE-9B96-D2A721C65DB1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93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0623-5D0C-442E-9F0B-043623E9E4D6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36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CF4C-E442-4989-9387-440CAAF4D5C5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39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99D0-D08E-4724-9256-84300F183DB8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24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49E9-3F67-45EC-898D-F5BCCFFCDC80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05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84F-730D-4A1B-96CE-8DCE032D6B2E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57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DE1-46F3-4C85-BAAF-8A9EB6DB52E0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11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1862-E407-4BE9-BB58-4B59AF6B0185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09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2FD-5179-48F6-830A-211EFACE6775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EDA-2BE1-4A5B-B9F3-B8A6A19E0737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53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ED446-F343-4E48-96B5-EBE3A9E763BE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6331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43" y="0"/>
            <a:ext cx="1226551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Users\user\Desktop\новый формат 2020_Climate Box_PPT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0772" y="414152"/>
            <a:ext cx="720003" cy="1133338"/>
          </a:xfrm>
          <a:prstGeom prst="rect">
            <a:avLst/>
          </a:prstGeom>
          <a:noFill/>
        </p:spPr>
      </p:pic>
      <p:pic>
        <p:nvPicPr>
          <p:cNvPr id="1028" name="Picture 4" descr="D:\Users\user\Desktop\новый формат 2020_Climate Box_PPT\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7267" y="885640"/>
            <a:ext cx="822534" cy="6462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87211" y="2382690"/>
            <a:ext cx="5888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Урок английского языка «Защита окружающей среды. Зелёные города».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14"/>
          <p:cNvSpPr/>
          <p:nvPr/>
        </p:nvSpPr>
        <p:spPr>
          <a:xfrm>
            <a:off x="2615283" y="3007607"/>
            <a:ext cx="3542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Разработчик: </a:t>
            </a:r>
            <a:r>
              <a:rPr lang="ru-RU" sz="1200" i="1" dirty="0" smtClean="0">
                <a:solidFill>
                  <a:schemeClr val="bg1"/>
                </a:solidFill>
              </a:rPr>
              <a:t>преподаватель английского языка </a:t>
            </a:r>
            <a:r>
              <a:rPr lang="ru-RU" sz="1200" i="1" dirty="0" err="1" smtClean="0">
                <a:solidFill>
                  <a:schemeClr val="bg1"/>
                </a:solidFill>
              </a:rPr>
              <a:t>Челокьян</a:t>
            </a:r>
            <a:r>
              <a:rPr lang="ru-RU" sz="1200" i="1" dirty="0" smtClean="0">
                <a:solidFill>
                  <a:schemeClr val="bg1"/>
                </a:solidFill>
              </a:rPr>
              <a:t> Галина Викторовна, РФ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Users\user\Desktop\ПРОООН 2020\новый формат 2020_Climate Box_PPT\logo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225" y="777731"/>
            <a:ext cx="966665" cy="565200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64" y="2169994"/>
            <a:ext cx="1982684" cy="1637869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2541671" y="852831"/>
            <a:ext cx="5907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2.2.1. ПРИМЕРЫ И ПЛАНЫ ТЕМАТИЧЕСКИХ И МЕЖДИСЦИПЛИНАРНЫХ УРОКОВ С ИСПОЛЬЗОВАНИЕМ УЧЕБНО-ИГРОВОГО ПОСОБИЯ «КЛИМАТИЧЕСКАЯ ШКАТУЛКА»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3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526942" y="1434684"/>
          <a:ext cx="10957302" cy="4883992"/>
        </p:xfrm>
        <a:graphic>
          <a:graphicData uri="http://schemas.openxmlformats.org/drawingml/2006/table">
            <a:tbl>
              <a:tblPr/>
              <a:tblGrid>
                <a:gridCol w="5478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8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9344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5. Основная часть.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34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Климатической Шкатулки: Раздел 3.  п.п. «Зеленые города»; п.п.  3.4. «Как я могу помочь планете. Сокращаем углеродный след», плакат  «СОКРАЩАЙ. СОУЧАСТВУЙ. СОХРАНЯЙ»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8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3.</a:t>
                      </a:r>
                      <a:endParaRPr lang="ru-RU" sz="14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Обобщение информации и закрепление знаний   на практике.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Подставить подходящие по смыслу слова из актива: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Мы должны уменьшить использование………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Нам следует использовать ещё раз ….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Мы можем перерабатывать….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We should reduce the use of     electricity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We should reduce the use of     running water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We should reuse                          glass bottles and tins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                                                       metal cans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We can recycle                             all kinds of paper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                                                       all kinds of metal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                                                       all kinds of plastic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 descr="D:\Users\user\Desktop\зеленые города Сочи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4241" y="2497542"/>
            <a:ext cx="4985979" cy="3739485"/>
          </a:xfrm>
          <a:prstGeom prst="rect">
            <a:avLst/>
          </a:prstGeom>
          <a:noFill/>
        </p:spPr>
      </p:pic>
      <p:pic>
        <p:nvPicPr>
          <p:cNvPr id="4099" name="Picture 3" descr="D:\Users\user\Desktop\ПРОООН 2020\новый формат 2020_Climate Box_PPT\personaj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0531" y="5058000"/>
            <a:ext cx="1719702" cy="18000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313898" y="1584809"/>
          <a:ext cx="11573302" cy="5120768"/>
        </p:xfrm>
        <a:graphic>
          <a:graphicData uri="http://schemas.openxmlformats.org/drawingml/2006/table">
            <a:tbl>
              <a:tblPr/>
              <a:tblGrid>
                <a:gridCol w="5786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6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8798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5. Основная часть.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79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4.</a:t>
                      </a:r>
                      <a:endParaRPr lang="ru-RU" sz="14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Раздел 3.  п.п. «Зеленые города»;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Примеры зеленого строительства в России.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Природа города Сочи.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А в России?  Посмотрите на наш родной  город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Sochi,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можем мы назвать его «зелёным»?  Докажите.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Сколько парков, скверов, 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Look!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Is our native town green?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Задание: составить предложения </a:t>
                      </a:r>
                      <a:r>
                        <a:rPr lang="ru-RU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( </a:t>
                      </a: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make up sentences)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There are a lot of green parks.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There are a lot of trees, plants, flowers.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In Sochi the water is clean.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The air is clean in Sochi.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Ученики рассказывают о городе Сочи.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Составляют предложения из слов, используя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раздаточный материал -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Карточки для задания «Составь предложения из слов».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dirty="0" smtClean="0"/>
                        <a:t>Групповая работа.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 descr="D:\Users\user\Desktop\зеленые города Сочи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1744" y="2753439"/>
            <a:ext cx="5222542" cy="391690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336" y="532034"/>
            <a:ext cx="759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VII. Закрепление материала – Применение приобретенных знаний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проектная работа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189" y="1789989"/>
            <a:ext cx="486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ПРОЕКТИРОВАНИЕ ЭКОГОРОДОВ</a:t>
            </a:r>
          </a:p>
        </p:txBody>
      </p:sp>
      <p:pic>
        <p:nvPicPr>
          <p:cNvPr id="8" name="Picture 3" descr="C:\Users\ЕЛЕНА\Desktop\Новая папка (2)\f2f5d733ee4342e11b253bbeca8be1df-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9917" y="1884269"/>
            <a:ext cx="5200349" cy="39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10923" y="218622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Как нужно проектировать город, чтобы он мог называться «зелёным»?</a:t>
            </a:r>
          </a:p>
          <a:p>
            <a:r>
              <a:rPr lang="ru-RU" sz="1400" dirty="0" smtClean="0"/>
              <a:t>В чем будет выражаться «дружественность» к климату в обустройстве города?</a:t>
            </a:r>
          </a:p>
          <a:p>
            <a:r>
              <a:rPr lang="ru-RU" sz="1400" dirty="0" smtClean="0"/>
              <a:t>Какие источники энергии будут использоваться в городе?</a:t>
            </a:r>
          </a:p>
          <a:p>
            <a:r>
              <a:rPr lang="ru-RU" sz="1400" dirty="0" smtClean="0"/>
              <a:t>В какой географической точке он будет находиться?</a:t>
            </a:r>
          </a:p>
          <a:p>
            <a:r>
              <a:rPr lang="ru-RU" sz="1400" dirty="0" smtClean="0"/>
              <a:t>Как в нём будут располагаться улицы?</a:t>
            </a:r>
          </a:p>
          <a:p>
            <a:r>
              <a:rPr lang="ru-RU" sz="1400" dirty="0" smtClean="0"/>
              <a:t>Будет ли по ним ездить транспорт и какой?</a:t>
            </a:r>
          </a:p>
          <a:p>
            <a:r>
              <a:rPr lang="ru-RU" sz="1400" dirty="0" smtClean="0"/>
              <a:t>Какие предприятия будут в нем находиться, можно ли будет их производство назвать «зеленым»? Почему?</a:t>
            </a:r>
          </a:p>
          <a:p>
            <a:r>
              <a:rPr lang="ru-RU" sz="1400" dirty="0" smtClean="0"/>
              <a:t>В какой части города будут построены дома и почему?</a:t>
            </a:r>
          </a:p>
        </p:txBody>
      </p:sp>
      <p:pic>
        <p:nvPicPr>
          <p:cNvPr id="10" name="Picture 2" descr="D:\Users\user\Desktop\ПРОООН 2020\новый формат 2020_Climate Box_PPT\personaj-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1436" y="4614650"/>
            <a:ext cx="2082857" cy="180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7672" y="4694830"/>
            <a:ext cx="30570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6600"/>
                </a:solidFill>
              </a:rPr>
              <a:t>Групповая работа  (обсуждают вместе, выступает - один)</a:t>
            </a:r>
          </a:p>
          <a:p>
            <a:r>
              <a:rPr lang="ru-RU" sz="1400" i="1" dirty="0" smtClean="0">
                <a:solidFill>
                  <a:srgbClr val="006600"/>
                </a:solidFill>
              </a:rPr>
              <a:t>Адекватно используют речевые средства.</a:t>
            </a:r>
          </a:p>
          <a:p>
            <a:r>
              <a:rPr lang="ru-RU" sz="1400" i="1" dirty="0" smtClean="0">
                <a:solidFill>
                  <a:srgbClr val="006600"/>
                </a:solidFill>
              </a:rPr>
              <a:t>Осмысление материала.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4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-518"/>
            <a:ext cx="12194429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465" y="1432354"/>
            <a:ext cx="70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VIII.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Итог урока. (Рефлексия).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422" y="2530897"/>
            <a:ext cx="471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IX.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Домашнее задание.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0838" y="18662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Эмоциональная оценка детьми занятия  (высказывание детей о своем отношении к проведенному занятию)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1246" y="2904657"/>
            <a:ext cx="34732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Нарисуйте ЭКОГОРОД, </a:t>
            </a:r>
          </a:p>
          <a:p>
            <a:r>
              <a:rPr lang="ru-RU" sz="1400" dirty="0" smtClean="0"/>
              <a:t>в котором хотели бы жить ВЫ. </a:t>
            </a:r>
          </a:p>
          <a:p>
            <a:r>
              <a:rPr lang="ru-RU" sz="1400" dirty="0" smtClean="0"/>
              <a:t>Как он будет называться?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1" name="Picture 4" descr="C:\Users\ЕЛЕНА\Desktop\Новая папка (2)\f2f5d733ee4342e11b253bbeca8be1df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5201" y="1639871"/>
            <a:ext cx="5083236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46458" y="4968038"/>
            <a:ext cx="70621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Оформление выставки «Город моей мечты» </a:t>
            </a:r>
          </a:p>
          <a:p>
            <a:endParaRPr lang="ru-RU" sz="2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390" y="3698544"/>
            <a:ext cx="60596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Ученик ориентируется на полученную информацию или  появляется потребность в поиске  дополнительной  информации. При выполнении задания ученик может точно копировать, может использовать элементы,  а может воплотить полностью собственный замысел. </a:t>
            </a:r>
          </a:p>
          <a:p>
            <a:endParaRPr lang="ru-RU" dirty="0"/>
          </a:p>
        </p:txBody>
      </p:sp>
      <p:pic>
        <p:nvPicPr>
          <p:cNvPr id="14" name="Picture 2" descr="D:\Users\user\Desktop\ПРОООН 2020\новый формат 2020_Climate Box_PPT\personaj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0509" y="4684380"/>
            <a:ext cx="2244255" cy="1800000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04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142" cy="4391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10100422" y="5274355"/>
            <a:ext cx="1758250" cy="1146378"/>
            <a:chOff x="10229918" y="504723"/>
            <a:chExt cx="1758250" cy="11463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514600" y="169419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СПАСИБО ЗА ВНИМАНИЕ! 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6070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436" cy="23960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918" y="3113340"/>
            <a:ext cx="107749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III.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Задачи урока:</a:t>
            </a:r>
          </a:p>
          <a:p>
            <a:r>
              <a:rPr lang="ru-RU" sz="1400" dirty="0" smtClean="0"/>
              <a:t>- познакомить учащихся с понятием «Зелёные города», их общими чертами и  с мечтой человека о создании «экологических городов» с низким углеродным следом; способствовать развитию умения творчески использовать усвоенный материал.</a:t>
            </a:r>
          </a:p>
          <a:p>
            <a:r>
              <a:rPr lang="ru-RU" sz="1400" dirty="0" smtClean="0"/>
              <a:t>-  ознакомить с лексикой по теме и активизировать её употребление в речи; тренировать умения догадываться о значении неизвестных слов по контексту; формировать навыки учащихся вести беседу по теме, используя известные им грамматические структуры на английском языке;  практиковать работу  в группе.</a:t>
            </a:r>
          </a:p>
          <a:p>
            <a:r>
              <a:rPr lang="ru-RU" sz="1400" dirty="0" smtClean="0"/>
              <a:t>- прививать уважительное отношение к природе, формировать у учащихся желания активно  участвовать в действиях граждан по её сохранению.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464" y="1813816"/>
            <a:ext cx="940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Тема урока: «Защита окружающей среды. Зелёные города»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682" y="2266466"/>
            <a:ext cx="106966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Цели урока: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Экологическое воспитание  на уроке английского языка; ознакомление учащихся с понятием «Зелёные города»; воспитание уважительного отношения к окружающему миру;  активизация лексики по теме «Защита окружающей среды».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874" y="4881783"/>
            <a:ext cx="10840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IV. Вид и форма урока: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/>
              <a:t>Беседа , работа в парах и группах с использованием презентации.</a:t>
            </a:r>
          </a:p>
          <a:p>
            <a:pPr lvl="0"/>
            <a:endParaRPr lang="ru-RU" sz="1400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202" y="5616079"/>
            <a:ext cx="106062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Оборудование:</a:t>
            </a:r>
          </a:p>
          <a:p>
            <a:r>
              <a:rPr lang="ru-RU" sz="1400" dirty="0" smtClean="0"/>
              <a:t>Комплект учебно-игровых материалов «Климатическая шкатулка» (пособие, диск, карта), компьютер,  проектор, раздаточный материал, фотографии, репродукции.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44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754" y="1121478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554237" y="1844115"/>
          <a:ext cx="10957302" cy="2257428"/>
        </p:xfrm>
        <a:graphic>
          <a:graphicData uri="http://schemas.openxmlformats.org/drawingml/2006/table">
            <a:tbl>
              <a:tblPr/>
              <a:tblGrid>
                <a:gridCol w="5450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65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029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1.Организационный </a:t>
                      </a: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момент. </a:t>
                      </a:r>
                      <a:endParaRPr lang="ru-RU" sz="1600" b="1" i="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Hello, my friends! How are you today?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Песенка -приветствие на английском языке.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доске:      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Green Towns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Keep the Earth Clean and Green!(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отрабатываются звуки)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Сохрани Землю чистой и зелёной!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Учащиеся отвечают на приветствие учителя.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Поют песенку.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Фонетическая зарядка.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3" descr="D:\Users\user\Desktop\ПРОООН 2020\новый формат 2020_Climate Box_PPT\personaj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4483" y="4198191"/>
            <a:ext cx="1719702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445056" y="1543865"/>
          <a:ext cx="10957302" cy="3714113"/>
        </p:xfrm>
        <a:graphic>
          <a:graphicData uri="http://schemas.openxmlformats.org/drawingml/2006/table">
            <a:tbl>
              <a:tblPr/>
              <a:tblGrid>
                <a:gridCol w="5478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8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3530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2. Формулирование  темы.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Today we’ll speak about   “GREEN  TOWNS”.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сегодня мы поговорим о «Зелёных городах»)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What can be green? (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Что может быть зелёным?)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The towns  can be green too. (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 города тоже могут быть «зелёными»)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( В Зелёном городе зелёные дома? –НЕТ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 зелёном городе зелёные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машины?-НЕТ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Может коты и собаки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зелёные?-НЕТ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Are the houses green in Green Towns?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Are the cars and busses green?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Are the cats and dogs green in Green towns? 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Участвуют в диалоге.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The trees are green.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The grass is green.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The toy crocodile is green.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Активно участвуют в диалоге.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No!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No!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Oh, no!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C:\Users\Галина\Desktop\зелёный город\i.87jpeg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8222" y="3249163"/>
            <a:ext cx="16383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Users\user\Desktop\ПРОООН 2020\новый формат 2020_Climate Box_PPT\personaj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8995" y="4569014"/>
            <a:ext cx="1712030" cy="18000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540590" y="1466913"/>
          <a:ext cx="10957302" cy="5051690"/>
        </p:xfrm>
        <a:graphic>
          <a:graphicData uri="http://schemas.openxmlformats.org/drawingml/2006/table">
            <a:tbl>
              <a:tblPr/>
              <a:tblGrid>
                <a:gridCol w="6883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3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0126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 Актуализация знаний. 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3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Ознакомление с лексикой по теме и фонетическая отработка.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(прим.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Лексику  желательно записать на доске, чтобы она постоянно была перед глазами).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Green Towns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Keep the Earth Clean and Green!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Vocabulary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To reduce-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уменьшать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To reuse 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использовать ещё раз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To recycle-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перерабатывать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Clean water / clean air 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чистая вода/чистый воздух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Sun energy /Water energy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солнечная энергия/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энергия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воды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Rainwater-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дождевая вода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Parks on the roofs-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парки на крышах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Electricity-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электричество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Running water-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водопровод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glass bottles and tins-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стеклянные бутылки и банки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metal cans –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металлические банки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To take care of the planet-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заботиться о планете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овторяют за учителем, отрабатывают фонетику, знакомятся со значением слов (используя зрительную опору  или языковую догадку)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D:\Users\user\Desktop\зеленые города Сочи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678" y="3589360"/>
            <a:ext cx="3998794" cy="2999096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526942" y="1854478"/>
          <a:ext cx="5368891" cy="2107550"/>
        </p:xfrm>
        <a:graphic>
          <a:graphicData uri="http://schemas.openxmlformats.org/drawingml/2006/table">
            <a:tbl>
              <a:tblPr/>
              <a:tblGrid>
                <a:gridCol w="5368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151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4. План урока. Изучаемые вопросы.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51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Погружение в тему «Зеленые города»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5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Примеры «Зеленых городов», принципы их организации.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5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Обобщение информации и закрепление знаний на практике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Природа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 города Сочи</a:t>
                      </a:r>
                      <a:endParaRPr lang="ru-RU" sz="14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D:\Users\user\Desktop\ПРОООН 2020\новый формат 2020_Climate Box_PPT\personaj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578" y="4135270"/>
            <a:ext cx="2095101" cy="1680371"/>
          </a:xfrm>
          <a:prstGeom prst="rect">
            <a:avLst/>
          </a:prstGeom>
          <a:noFill/>
        </p:spPr>
      </p:pic>
      <p:pic>
        <p:nvPicPr>
          <p:cNvPr id="2051" name="Picture 3" descr="D:\Users\user\Downloads\drawing-of-green-city-emerging-cities-new-perspectives-new-challenges-and-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7263" y="1366196"/>
            <a:ext cx="4939354" cy="493935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583651" y="1496335"/>
          <a:ext cx="10877880" cy="4271209"/>
        </p:xfrm>
        <a:graphic>
          <a:graphicData uri="http://schemas.openxmlformats.org/drawingml/2006/table">
            <a:tbl>
              <a:tblPr/>
              <a:tblGrid>
                <a:gridCol w="10877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435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5. Основная часть.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9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Раздел 3. Как предотвратить опасные изменения климата. 3.2.4.  «Зеленые города».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73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1.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55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Экологические города…Зелёные города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Green towns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)…..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о них мечтает давно. Представьте себе город, где люди заботятся о чистоте природы и живут в гармонии с окружающей средой. Жители расходуют только необходимые ресурсы. Энергия(</a:t>
                      </a:r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городе производится с помощью возобновляемых источников. Отходы перерабатываются 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recycle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приобретают «вторую жизнь». В таких городах чистый воздух(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clean air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и чистая вода 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clean water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Сточные воды проходят очистку и используются для коммунальных нужд. Множество парков  и озёр 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parks  and lakes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помогают пережить жару. Жилые, деловые и промышленные зоны в городе спланированы так, чтобы было удобно добираться без транспорта или на велосипеде 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by bicycle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крышах домов расположены сады 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gardens on the roofs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Жители  активно используют солнечную 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sun energy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водную 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water energy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ветряную энергию, собирают дождевую воду 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rainwater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Люди в таких городах заботятся о природе и друг о друге.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Вот такая мечта.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Всё больше людей хотели бы, чтобы эта мечта воплотилась в жизнь.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Сразу все города нельзя переделать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экологичные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но по всему миру уже начинается воплощение подобных планов.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2" descr="D:\Users\user\Desktop\ПРОООН 2020\новый формат 2020_Climate Box_PPT\personaj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9303" y="1433013"/>
            <a:ext cx="2095101" cy="1680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pic>
        <p:nvPicPr>
          <p:cNvPr id="7" name="Picture 3" descr="C:\Users\ЕЛЕНА\Desktop\Новая папка (2)\f2f5d733ee4342e11b253bbeca8be1df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019" y="1765729"/>
            <a:ext cx="576364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1680" y="1235745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Видеоряд презентации:</a:t>
            </a:r>
          </a:p>
        </p:txBody>
      </p:sp>
      <p:pic>
        <p:nvPicPr>
          <p:cNvPr id="9" name="Picture 2" descr="C:\Users\ЕЛЕНА\Desktop\Новая папка (2)\f2f5d733ee4342e11b253bbeca8be1df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4062" y="1761422"/>
            <a:ext cx="576144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327546" y="1646460"/>
          <a:ext cx="7601803" cy="4375092"/>
        </p:xfrm>
        <a:graphic>
          <a:graphicData uri="http://schemas.openxmlformats.org/drawingml/2006/table">
            <a:tbl>
              <a:tblPr/>
              <a:tblGrid>
                <a:gridCol w="76018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20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5. Основная часть.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Климатической Шкатулки: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3.2.4.  «Зеленые города».</a:t>
                      </a:r>
                      <a:endParaRPr lang="ru-RU" sz="14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0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2.</a:t>
                      </a:r>
                      <a:endParaRPr lang="ru-RU" sz="14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21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Давайте посмотрим на некоторые из них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Зеленых городов - </a:t>
                      </a:r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LET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S LOOK </a:t>
                      </a:r>
                      <a:endParaRPr lang="ru-RU" sz="1400" kern="1200" dirty="0" smtClean="0">
                        <a:solidFill>
                          <a:srgbClr val="00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1.Остров </a:t>
                      </a:r>
                      <a:r>
                        <a:rPr lang="ru-RU" sz="1400" kern="1200" dirty="0" err="1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Трежер-Айленд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(США)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искусственный остров: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Транспорт-экомашины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Пища- органическая ферма.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Электроэнергия -солнечные и ветряные электростанции.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2. Виктория ( Канада): </a:t>
                      </a:r>
                      <a:r>
                        <a:rPr lang="ru-RU" sz="1400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«Зеленый»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ранспорт: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гибридные автомобили, велосипеды.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Самостоятельное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обеспечение энергией, утилизация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recycle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собственных отходов.</a:t>
                      </a:r>
                    </a:p>
                    <a:p>
                      <a:r>
                        <a:rPr lang="en-US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400" kern="1200" dirty="0" err="1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Донгтан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(Китай):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зеленые источники энергии,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использование энергии солнца , ветра,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биотоплива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sun and air energy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 Переработка (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recycle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 Растительность на крышах домов (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parks on the roofs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автомобили -на «зеленом» топливе.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400" kern="1200" dirty="0" err="1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Масдар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(ОАЭ):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 без машин, без мусора и без загрязнения. Переработка и использование сточных вод.  Городская планировка – без автомобильного транспорта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пешеходы 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электромобили на рельсах.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В Англии построят экологически чистый город </a:t>
                      </a:r>
                      <a:r>
                        <a:rPr lang="ru-RU" sz="1400" kern="1200" dirty="0" err="1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Шерфорд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Отличительные черты – в читаем в «Климатической шкатулке».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01435" y="1119282"/>
            <a:ext cx="26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730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Видеоряд презентации:</a:t>
            </a:r>
          </a:p>
        </p:txBody>
      </p:sp>
      <p:pic>
        <p:nvPicPr>
          <p:cNvPr id="11" name="Picture 1" descr="C:\Users\ЕЛЕНА\Desktop\Новая папка (2)\f2f5d733ee4342e11b253bbeca8be1df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0537" y="4202334"/>
            <a:ext cx="336000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Users\ЕЛЕНА\Desktop\Новая папка (2)\f2f5d733ee4342e11b253bbeca8be1df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6529" y="1571607"/>
            <a:ext cx="3364468" cy="252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1524</Words>
  <Application>Microsoft Office PowerPoint</Application>
  <PresentationFormat>Произвольный</PresentationFormat>
  <Paragraphs>182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Пользователь Windows</cp:lastModifiedBy>
  <cp:revision>133</cp:revision>
  <cp:lastPrinted>2019-06-12T03:23:42Z</cp:lastPrinted>
  <dcterms:created xsi:type="dcterms:W3CDTF">2019-06-11T05:06:37Z</dcterms:created>
  <dcterms:modified xsi:type="dcterms:W3CDTF">2020-09-28T19:39:42Z</dcterms:modified>
</cp:coreProperties>
</file>